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5E9EFF"/>
            </a:gs>
            <a:gs pos="31000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0" y="2571744"/>
            <a:ext cx="5214942" cy="3857652"/>
          </a:xfrm>
          <a:prstGeom prst="cloudCallout">
            <a:avLst>
              <a:gd name="adj1" fmla="val 82269"/>
              <a:gd name="adj2" fmla="val 845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Comic Sans MS" pitchFamily="66" charset="0"/>
              </a:rPr>
              <a:t>Интерактивный тренажер «Артикли»</a:t>
            </a:r>
          </a:p>
          <a:p>
            <a:pPr algn="ctr"/>
            <a:endParaRPr lang="ru-RU" sz="36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857356" y="5072074"/>
            <a:ext cx="4500594" cy="1785926"/>
          </a:xfrm>
          <a:prstGeom prst="cloudCallout">
            <a:avLst>
              <a:gd name="adj1" fmla="val 54794"/>
              <a:gd name="adj2" fmla="val -8480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Comic Sans MS" pitchFamily="66" charset="0"/>
              </a:rPr>
              <a:t>I have got … mother.</a:t>
            </a:r>
            <a:endParaRPr lang="ru-RU" sz="36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0.01411 L -0.20833 0.6120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857356" y="5072074"/>
            <a:ext cx="4500594" cy="1785926"/>
          </a:xfrm>
          <a:prstGeom prst="cloudCallout">
            <a:avLst>
              <a:gd name="adj1" fmla="val 54794"/>
              <a:gd name="adj2" fmla="val -8480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Comic Sans MS" pitchFamily="66" charset="0"/>
              </a:rPr>
              <a:t>I like … chocolate.</a:t>
            </a:r>
            <a:endParaRPr lang="ru-RU" sz="36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0.02381 L -0.09757 0.6425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786322"/>
            <a:ext cx="4429156" cy="2071678"/>
          </a:xfrm>
          <a:prstGeom prst="cloudCallout">
            <a:avLst>
              <a:gd name="adj1" fmla="val 54794"/>
              <a:gd name="adj2" fmla="val -8480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Does he listen to … jazz music?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46821E-7 L -0.07083 0.6397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3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… bus over there is moving too fast.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14 0.02474 L -0.11458 0.4127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…</a:t>
            </a:r>
            <a:r>
              <a:rPr lang="ru-RU" sz="3200" b="1" dirty="0" smtClean="0">
                <a:latin typeface="Comic Sans MS" pitchFamily="66" charset="0"/>
              </a:rPr>
              <a:t> </a:t>
            </a:r>
            <a:r>
              <a:rPr lang="en-US" sz="3200" b="1" dirty="0" smtClean="0">
                <a:latin typeface="Comic Sans MS" pitchFamily="66" charset="0"/>
              </a:rPr>
              <a:t>weather is nasty today.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81503E-6 L -0.13819 0.4966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People can’t live on … moon.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9.82659E-7 L 0.07448 0.53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" y="2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My teacher’s name is … Robert.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0.03421 L -0.08958 0.6321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This is …  second day of our trip. 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6 0.05618 L 0.06649 0.4547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… carrots are good for eyes.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27746E-6 L -0.26788 0.5558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Diana has … sore throat.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5549E-6 L 0.00434 0.5017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2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David can play … guitar.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0.02474 L 0.03507 0.5280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" y="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I really enjoyed … book you give me.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81503E-6 L 0.07448 0.4966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" y="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I really enjoyed … book you give me.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81503E-6 L 0.07448 0.4966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" y="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each-36993_6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42960"/>
            <a:ext cx="9144000" cy="5715040"/>
          </a:xfrm>
        </p:spPr>
      </p:pic>
      <p:pic>
        <p:nvPicPr>
          <p:cNvPr id="5" name="Рисунок 4" descr="Two_Palm_Trees_PNG_Clipart_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14290"/>
            <a:ext cx="5929354" cy="6429420"/>
          </a:xfrm>
          <a:prstGeom prst="rect">
            <a:avLst/>
          </a:prstGeom>
        </p:spPr>
      </p:pic>
      <p:pic>
        <p:nvPicPr>
          <p:cNvPr id="7" name="Рисунок 6" descr="colorful_animal_monkey-1979p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00" y="2000240"/>
            <a:ext cx="3571900" cy="357190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1928794" y="4572008"/>
            <a:ext cx="4214842" cy="2285992"/>
          </a:xfrm>
          <a:prstGeom prst="cloudCallout">
            <a:avLst>
              <a:gd name="adj1" fmla="val 56486"/>
              <a:gd name="adj2" fmla="val -6652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My son is … schoolboy.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58148" y="5715016"/>
            <a:ext cx="785818" cy="64294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428736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35729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642918"/>
            <a:ext cx="116043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1571612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the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3504" y="785794"/>
            <a:ext cx="785818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00562" y="1428736"/>
            <a:ext cx="78581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ru-RU" sz="3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0.01225 L 0.00434 0.5017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147</Words>
  <Application>Microsoft Office PowerPoint</Application>
  <PresentationFormat>Экран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Пользователь Windows</cp:lastModifiedBy>
  <cp:revision>15</cp:revision>
  <dcterms:created xsi:type="dcterms:W3CDTF">2016-02-02T15:57:38Z</dcterms:created>
  <dcterms:modified xsi:type="dcterms:W3CDTF">2020-03-28T18:46:24Z</dcterms:modified>
</cp:coreProperties>
</file>